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6" r:id="rId3"/>
    <p:sldId id="348" r:id="rId4"/>
    <p:sldId id="349" r:id="rId5"/>
    <p:sldId id="350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A8D"/>
    <a:srgbClr val="145D8F"/>
    <a:srgbClr val="588CA8"/>
    <a:srgbClr val="3CA2D8"/>
    <a:srgbClr val="469AD9"/>
    <a:srgbClr val="3795D9"/>
    <a:srgbClr val="2D7FCE"/>
    <a:srgbClr val="2F4C90"/>
    <a:srgbClr val="2BA0D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00" d="100"/>
          <a:sy n="100" d="100"/>
        </p:scale>
        <p:origin x="1758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24316B-FB0F-4F22-BCA7-2C12A63C41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 descr="C:/Users/刘焕枝/Desktop/PPT底图/微信图片_2025-08-11_164151_692.jpg微信图片_2025-08-11_164151_692"/>
          <p:cNvPicPr>
            <a:picLocks noChangeAspect="1"/>
          </p:cNvPicPr>
          <p:nvPr userDrawn="1"/>
        </p:nvPicPr>
        <p:blipFill>
          <a:blip r:embed="rId2"/>
          <a:srcRect t="23" b="23"/>
          <a:stretch>
            <a:fillRect/>
          </a:stretch>
        </p:blipFill>
        <p:spPr>
          <a:xfrm>
            <a:off x="1270" y="0"/>
            <a:ext cx="121888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idx="1" hasCustomPrompt="1"/>
          </p:nvPr>
        </p:nvSpPr>
        <p:spPr>
          <a:xfrm>
            <a:off x="838200" y="1485900"/>
            <a:ext cx="10558145" cy="4691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defRPr>
            </a:lvl1pPr>
          </a:lstStyle>
          <a:p>
            <a:pPr lvl="0"/>
            <a:r>
              <a:rPr lang="zh-CN" altLang="en-US">
                <a:uFillTx/>
                <a:latin typeface="微软雅黑" panose="020B0503020204020204" pitchFamily="34" charset="-122"/>
                <a:sym typeface="+mn-ea"/>
              </a:rPr>
              <a:t>点击此处添加内容</a:t>
            </a:r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3" hasCustomPrompt="1"/>
          </p:nvPr>
        </p:nvSpPr>
        <p:spPr>
          <a:xfrm>
            <a:off x="1115060" y="157480"/>
            <a:ext cx="10005060" cy="6178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charset="0"/>
              </a:defRPr>
            </a:lvl1pPr>
          </a:lstStyle>
          <a:p>
            <a:pPr lvl="0"/>
            <a:r>
              <a:rPr lang="zh-CN" altLang="en-US"/>
              <a:t>点击此处添加</a:t>
            </a:r>
            <a:r>
              <a:rPr lang="zh-CN" altLang="en-US"/>
              <a:t>内容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5" y="6616700"/>
            <a:ext cx="12190730" cy="203835"/>
          </a:xfrm>
        </p:spPr>
        <p:txBody>
          <a:bodyPr/>
          <a:lstStyle>
            <a:lvl1pPr algn="ctr">
              <a:defRPr sz="1000"/>
            </a:lvl1pPr>
          </a:lstStyle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I4N2FjMDE1ODQ5NTFjM2I1NWIyNmZkYTIwNzM5MmQifQ=="/>
  <p:tag name="commondata" val="eyJoZGlkIjoiNTZhNDE0YTMwNjlmMzNhMjI2M2Q1ZmFhYTQwOWY1N2MifQ=="/>
  <p:tag name="resource_record_key" val="{&quot;13&quot;:[4364942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vert="horz" lIns="90000" tIns="46800" rIns="90000" bIns="46800" rtlCol="0">
        <a:normAutofit fontScale="25000"/>
      </a:bodyPr>
      <a:lstStyle>
        <a:defPPr marL="0" indent="0" algn="ctr">
          <a:lnSpc>
            <a:spcPct val="130000"/>
          </a:lnSpc>
          <a:buNone/>
          <a:defRPr lang="en-US" altLang="zh-CN" sz="21600" b="1" dirty="0">
            <a:solidFill>
              <a:schemeClr val="tx1"/>
            </a:solidFill>
            <a:effectLst>
              <a:glow rad="190500">
                <a:schemeClr val="bg1">
                  <a:alpha val="40000"/>
                </a:schemeClr>
              </a:glow>
              <a:outerShdw blurRad="190500" dist="38100" dir="2700000" algn="tl" rotWithShape="0">
                <a:schemeClr val="bg1">
                  <a:alpha val="72000"/>
                </a:schemeClr>
              </a:outerShdw>
            </a:effectLst>
            <a:latin typeface="Calibri" panose="020F0502020204030204" charset="0"/>
            <a:ea typeface="微软雅黑" panose="020B0503020204020204" pitchFamily="34" charset="-122"/>
            <a:cs typeface="Calibri" panose="020F0502020204030204" charset="0"/>
            <a:sym typeface="+mn-ea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lang="en-US" altLang="zh-CN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WPS 演示</Application>
  <PresentationFormat>宽屏</PresentationFormat>
  <Paragraphs>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刘焕枝</cp:lastModifiedBy>
  <cp:revision>131</cp:revision>
  <dcterms:created xsi:type="dcterms:W3CDTF">2024-04-15T07:51:00Z</dcterms:created>
  <dcterms:modified xsi:type="dcterms:W3CDTF">2025-08-11T08:45:31Z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1F89BB23E7844F0BB8DF4E7436CD023B_13</vt:lpwstr>
  </property>
  <property fmtid="{D5CDD505-2E9C-101B-9397-08002B2CF9AE}" pid="3" name="KSOProductBuildVer">
    <vt:lpwstr>2052-12.1.0.21915</vt:lpwstr>
  </property>
</Properties>
</file>